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133" y="-2486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13/2/2023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13/2/2023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13/2/2023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13/2/2023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13/2/2023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13/2/2023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13/2/2023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13/2/2023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13/2/2023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13/2/2023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13/2/2023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9" y="0"/>
            <a:ext cx="10644702" cy="15122525"/>
          </a:xfrm>
          <a:prstGeom prst="rect">
            <a:avLst/>
          </a:prstGeom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13/2/2023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738188" y="3083688"/>
            <a:ext cx="91450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 Ι. ΛΙΟΛΗ ΚΑΙ ΣΙΑ Ο.Ε. που εδρεύει στην περιφέρεια Αττικής εντάχθηκε στη Δράση «Αναβάθμιση πολύ μικρών &amp; μικρών επιχειρήσεων για την ανάπτυξη των ικανοτήτων τους στις νέες αγορές» προϋπολογισμού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310 εκατ. Ευρώ.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δράση έχει ως στόχο την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της ποιότητας των προσφερόμενων προϊόντων και υπηρεσιών ή τη δημιουργία νέων προϊόντων/υπηρεσιών τα οποία θα καλύπτουν συγκεκριμένες ανάγκες της αγοράς. Επίσης, τα επενδυτικά σχέδια δύνανται να στοχεύουν στην μείωση του κόστους ή την αύξηση της αποτελεσματικότητας των λειτουργικών και παραγωγικών διαδικασιών και αφορά όλες τις περιφέρειες της χώρας.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είναι 200.000,00€ εκ των οποίων η δημόσια δαπάνη ανέρχεται σε 100.000,00€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702184" y="5184998"/>
            <a:ext cx="9217024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Κτίρια, εγκαταστάσεις και περιβάλλων χώρος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 – Εξοπλισμός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Άυλες Δαπάνες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Μισθολογικό κόστος εργαζομένων (υφιστάμενο ή/και νέο προσωπικό)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επέκταση της αγοράς με τη προσθήκη νέων προϊόντων &amp; υπηρεσιών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εξασφάλιση υψηλότερης ποιότητας προϊόντα &amp; υπηρεσίες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παραγωγικότητας  &amp; βελτίωση λειτουργικών διαδικασιών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Άλλο…………………………………………………………</a:t>
            </a: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επιχείρηση η οποία λειτουργεί σε έναν νευραλγικό τομέα της ελληνικής οικονομίας, αποφέροντας οφέλη στην ανταγωνιστικότητα της χώρας καθώς και στην τοπική οικονομία και στην αγορά στην οποία εδρεύει. </a:t>
            </a:r>
          </a:p>
          <a:p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274</Words>
  <Application>Microsoft Office PowerPoint</Application>
  <PresentationFormat>Προσαρμογή</PresentationFormat>
  <Paragraphs>23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Ero Goulielmaki</cp:lastModifiedBy>
  <cp:revision>36</cp:revision>
  <dcterms:created xsi:type="dcterms:W3CDTF">2018-02-13T12:16:57Z</dcterms:created>
  <dcterms:modified xsi:type="dcterms:W3CDTF">2023-02-13T11:55:14Z</dcterms:modified>
</cp:coreProperties>
</file>